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09" r:id="rId2"/>
    <p:sldId id="272" r:id="rId3"/>
    <p:sldId id="306" r:id="rId4"/>
    <p:sldId id="307" r:id="rId5"/>
    <p:sldId id="308" r:id="rId6"/>
  </p:sldIdLst>
  <p:sldSz cx="12192000" cy="7680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5C0000"/>
    <a:srgbClr val="FF3300"/>
    <a:srgbClr val="FFF6DD"/>
    <a:srgbClr val="EEF6FC"/>
    <a:srgbClr val="F7FBF3"/>
    <a:srgbClr val="FDFEFC"/>
    <a:srgbClr val="0D97FF"/>
    <a:srgbClr val="0088B8"/>
    <a:srgbClr val="FE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CCE93-DFF8-4365-AE70-0F09101C896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143000"/>
            <a:ext cx="4899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0A55-80EC-43CF-BBDB-AFB06950A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7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56943"/>
            <a:ext cx="9144000" cy="26738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3949"/>
            <a:ext cx="9144000" cy="18543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3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08906"/>
            <a:ext cx="2628900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08906"/>
            <a:ext cx="7734300" cy="6508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14749"/>
            <a:ext cx="10515600" cy="3194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139774"/>
            <a:ext cx="10515600" cy="16800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1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44531"/>
            <a:ext cx="5181600" cy="48730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44531"/>
            <a:ext cx="5181600" cy="48730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08907"/>
            <a:ext cx="10515600" cy="14845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747"/>
            <a:ext cx="5157787" cy="92270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805452"/>
            <a:ext cx="5157787" cy="4126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82747"/>
            <a:ext cx="5183188" cy="92270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5452"/>
            <a:ext cx="5183188" cy="4126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3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4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12022"/>
            <a:ext cx="3932237" cy="17920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05825"/>
            <a:ext cx="6172200" cy="54580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04097"/>
            <a:ext cx="3932237" cy="42686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9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12022"/>
            <a:ext cx="3932237" cy="17920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05825"/>
            <a:ext cx="6172200" cy="545800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04097"/>
            <a:ext cx="3932237" cy="42686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08907"/>
            <a:ext cx="1051560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44531"/>
            <a:ext cx="1051560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3966-3672-4053-AB69-FBAA7AD7DA2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8BA0-F016-4445-8A49-FC7F74DA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9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8E06FF-C615-44F8-AA3E-70EC41C49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568608"/>
            <a:ext cx="11256264" cy="6370522"/>
          </a:xfr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endParaRPr lang="en-US" sz="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TOEFL iBT Writing Tasks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8D3F4-887D-46DC-B3C8-6C9D50B50A75}"/>
              </a:ext>
            </a:extLst>
          </p:cNvPr>
          <p:cNvSpPr txBox="1"/>
          <p:nvPr/>
        </p:nvSpPr>
        <p:spPr>
          <a:xfrm>
            <a:off x="1200912" y="1672285"/>
            <a:ext cx="10378440" cy="22929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1: Integrated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914400" indent="-9144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Read a text (3 minutes)    </a:t>
            </a:r>
          </a:p>
          <a:p>
            <a:pPr marL="914400" indent="-9144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B. Listen to a lecture (2 minutes)</a:t>
            </a:r>
          </a:p>
          <a:p>
            <a:pPr marL="914400" indent="-9144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Write your response (20 minutes) (200 to 250 words or over)</a:t>
            </a:r>
          </a:p>
          <a:p>
            <a:pPr algn="l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30D96-F6CE-4FAC-884F-073DC7489A4B}"/>
              </a:ext>
            </a:extLst>
          </p:cNvPr>
          <p:cNvSpPr txBox="1"/>
          <p:nvPr/>
        </p:nvSpPr>
        <p:spPr>
          <a:xfrm>
            <a:off x="1200912" y="4227743"/>
            <a:ext cx="10378440" cy="1846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Task 2: Academic Discussion</a:t>
            </a:r>
          </a:p>
          <a:p>
            <a:pPr algn="l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Read a three-part prompt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B. Write your response (10 minutes) (100 words or over)</a:t>
            </a:r>
          </a:p>
          <a:p>
            <a:pPr algn="l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10B1A2-A0F2-49F7-8078-3B161CB2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03" y="477783"/>
            <a:ext cx="9921471" cy="6858000"/>
          </a:xfrm>
          <a:prstGeom prst="rect">
            <a:avLst/>
          </a:prstGeom>
          <a:ln w="28575">
            <a:solidFill>
              <a:srgbClr val="FF3300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7FF2095-3423-1F4E-C947-642C0AED45A8}"/>
              </a:ext>
            </a:extLst>
          </p:cNvPr>
          <p:cNvSpPr/>
          <p:nvPr/>
        </p:nvSpPr>
        <p:spPr>
          <a:xfrm>
            <a:off x="2006455" y="1358537"/>
            <a:ext cx="715845" cy="35531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D066E-33B0-6B59-CED3-9C743DF80F7C}"/>
              </a:ext>
            </a:extLst>
          </p:cNvPr>
          <p:cNvSpPr txBox="1"/>
          <p:nvPr/>
        </p:nvSpPr>
        <p:spPr>
          <a:xfrm>
            <a:off x="4954905" y="600892"/>
            <a:ext cx="3303234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</a:rPr>
              <a:t>Task 1: Integrated Writing</a:t>
            </a:r>
          </a:p>
        </p:txBody>
      </p:sp>
    </p:spTree>
    <p:extLst>
      <p:ext uri="{BB962C8B-B14F-4D97-AF65-F5344CB8AC3E}">
        <p14:creationId xmlns:p14="http://schemas.microsoft.com/office/powerpoint/2010/main" val="395638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18F8A-9C27-448F-BE29-2816F03A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39" y="411162"/>
            <a:ext cx="956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53D85A-20D4-46D3-8799-85FE860A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29" y="411162"/>
            <a:ext cx="9682341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44A3A73-874D-58C2-7549-34BC63DE8222}"/>
              </a:ext>
            </a:extLst>
          </p:cNvPr>
          <p:cNvSpPr/>
          <p:nvPr/>
        </p:nvSpPr>
        <p:spPr>
          <a:xfrm>
            <a:off x="2006455" y="1358537"/>
            <a:ext cx="715845" cy="292608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339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B365C3-124E-A4A4-0378-BC793791B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57" y="359725"/>
            <a:ext cx="10408485" cy="533773"/>
          </a:xfrm>
          <a:prstGeom prst="rect">
            <a:avLst/>
          </a:prstGeom>
        </p:spPr>
      </p:pic>
      <p:pic>
        <p:nvPicPr>
          <p:cNvPr id="7" name="Picture 6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B6FA9BEC-CFEB-CA39-0FAF-88E84C7E1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58" y="893497"/>
            <a:ext cx="4521490" cy="2419243"/>
          </a:xfrm>
          <a:prstGeom prst="rect">
            <a:avLst/>
          </a:prstGeom>
        </p:spPr>
      </p:pic>
      <p:pic>
        <p:nvPicPr>
          <p:cNvPr id="9" name="Picture 8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A11C3317-5812-0106-8CFD-3E4C189A0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57" y="3312740"/>
            <a:ext cx="4521490" cy="3735760"/>
          </a:xfrm>
          <a:prstGeom prst="rect">
            <a:avLst/>
          </a:prstGeom>
        </p:spPr>
      </p:pic>
      <p:pic>
        <p:nvPicPr>
          <p:cNvPr id="10" name="Picture 9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126A1E5E-887F-4463-9078-9A02D1268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247" y="893497"/>
            <a:ext cx="5886995" cy="2865703"/>
          </a:xfrm>
          <a:prstGeom prst="rect">
            <a:avLst/>
          </a:prstGeom>
        </p:spPr>
      </p:pic>
      <p:pic>
        <p:nvPicPr>
          <p:cNvPr id="11" name="Picture 10" descr="A screenshot of a chat&#10;&#10;Description automatically generated">
            <a:extLst>
              <a:ext uri="{FF2B5EF4-FFF2-40B4-BE49-F238E27FC236}">
                <a16:creationId xmlns:a16="http://schemas.microsoft.com/office/drawing/2014/main" id="{D845626A-39B6-D93F-F6B7-109F9729A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247" y="3683000"/>
            <a:ext cx="5886995" cy="3365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9B2603-14DA-9FCA-6D6E-46D7E20B35E5}"/>
              </a:ext>
            </a:extLst>
          </p:cNvPr>
          <p:cNvSpPr txBox="1"/>
          <p:nvPr/>
        </p:nvSpPr>
        <p:spPr>
          <a:xfrm>
            <a:off x="4884690" y="359724"/>
            <a:ext cx="281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Task 2: Academic Discussion</a:t>
            </a:r>
          </a:p>
        </p:txBody>
      </p:sp>
    </p:spTree>
    <p:extLst>
      <p:ext uri="{BB962C8B-B14F-4D97-AF65-F5344CB8AC3E}">
        <p14:creationId xmlns:p14="http://schemas.microsoft.com/office/powerpoint/2010/main" val="180624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</TotalTime>
  <Words>89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Davood Borzabadi</cp:lastModifiedBy>
  <cp:revision>85</cp:revision>
  <dcterms:created xsi:type="dcterms:W3CDTF">2020-09-22T10:05:19Z</dcterms:created>
  <dcterms:modified xsi:type="dcterms:W3CDTF">2024-11-04T04:11:56Z</dcterms:modified>
</cp:coreProperties>
</file>